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256" r:id="rId3"/>
    <p:sldId id="257" r:id="rId4"/>
    <p:sldId id="258" r:id="rId5"/>
    <p:sldId id="286" r:id="rId6"/>
    <p:sldId id="299" r:id="rId7"/>
    <p:sldId id="300" r:id="rId8"/>
    <p:sldId id="301" r:id="rId9"/>
    <p:sldId id="302" r:id="rId10"/>
    <p:sldId id="303" r:id="rId11"/>
    <p:sldId id="304" r:id="rId12"/>
  </p:sldIdLst>
  <p:sldSz cx="12192000" cy="6858000"/>
  <p:notesSz cx="6858000" cy="9144000"/>
  <p:custDataLst>
    <p:tags r:id="rId18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8" Type="http://schemas.openxmlformats.org/officeDocument/2006/relationships/tags" Target="tags/tag1.xml"/><Relationship Id="rId17" Type="http://schemas.openxmlformats.org/officeDocument/2006/relationships/tableStyles" Target="tableStyles.xml"/><Relationship Id="rId16" Type="http://schemas.openxmlformats.org/officeDocument/2006/relationships/viewProps" Target="viewProps.xml"/><Relationship Id="rId15" Type="http://schemas.openxmlformats.org/officeDocument/2006/relationships/presProps" Target="presProps.xml"/><Relationship Id="rId14" Type="http://schemas.openxmlformats.org/officeDocument/2006/relationships/handoutMaster" Target="handoutMasters/handoutMaster1.xml"/><Relationship Id="rId13" Type="http://schemas.openxmlformats.org/officeDocument/2006/relationships/notesMaster" Target="notesMasters/notesMaster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dirty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1.jpe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>
            <a:fillRect/>
          </a:stretch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br>
              <a:rPr lang="en-US" altLang="zh-CN" dirty="0"/>
            </a:br>
            <a:r>
              <a:rPr lang="zh-CN" altLang="en-US" dirty="0"/>
              <a:t>组会汇报</a:t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altLang="zh-CN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36905" y="-136525"/>
            <a:ext cx="5063490" cy="674878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1515" y="804545"/>
            <a:ext cx="649986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451579" y="401216"/>
            <a:ext cx="9603275" cy="5065129"/>
          </a:xfrm>
        </p:spPr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内容占位符 7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226820" y="3662680"/>
            <a:ext cx="9738995" cy="191897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1314450" y="756920"/>
            <a:ext cx="9721215" cy="10687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稳定性分析</a:t>
            </a:r>
            <a:endParaRPr lang="zh-CN" altLang="en-US"/>
          </a:p>
          <a:p>
            <a:r>
              <a:rPr lang="zh-CN" altLang="en-US"/>
              <a:t>对系统</a:t>
            </a:r>
            <a:r>
              <a:rPr lang="en-US" altLang="zh-CN"/>
              <a:t>(1)</a:t>
            </a:r>
            <a:r>
              <a:rPr lang="zh-CN" altLang="en-US"/>
              <a:t>考虑非对称约束系统</a:t>
            </a:r>
            <a:r>
              <a:rPr lang="en-US" altLang="zh-CN"/>
              <a:t>,</a:t>
            </a:r>
            <a:r>
              <a:rPr lang="zh-CN" altLang="en-US"/>
              <a:t>有以下三个特点</a:t>
            </a:r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7455" y="1494155"/>
            <a:ext cx="9738360" cy="183642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451610" y="732155"/>
            <a:ext cx="9603105" cy="4733925"/>
          </a:xfrm>
        </p:spPr>
        <p:txBody>
          <a:bodyPr>
            <a:normAutofit/>
          </a:bodyPr>
          <a:p>
            <a:r>
              <a:rPr lang="zh-CN" altLang="en-US"/>
              <a:t>三个特点</a:t>
            </a:r>
            <a:endParaRPr lang="zh-CN" altLang="en-US"/>
          </a:p>
          <a:p>
            <a:endParaRPr lang="zh-CN" altLang="en-US"/>
          </a:p>
          <a:p>
            <a:r>
              <a:rPr lang="en-US" altLang="zh-CN"/>
              <a:t>1.</a:t>
            </a:r>
            <a:r>
              <a:rPr lang="zh-CN" altLang="en-US"/>
              <a:t>满足非对称条件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en-US" altLang="zh-CN"/>
              <a:t>2.</a:t>
            </a:r>
            <a:r>
              <a:rPr lang="zh-CN" altLang="en-US"/>
              <a:t>固定时间</a:t>
            </a:r>
            <a:r>
              <a:rPr lang="zh-CN" altLang="en-US"/>
              <a:t>收敛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21205" y="3625215"/>
            <a:ext cx="9829800" cy="211836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2260" y="957580"/>
            <a:ext cx="9692640" cy="20599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451610" y="768985"/>
            <a:ext cx="9603105" cy="4697095"/>
          </a:xfrm>
        </p:spPr>
        <p:txBody>
          <a:bodyPr/>
          <a:p>
            <a:r>
              <a:rPr lang="en-US" altLang="zh-CN"/>
              <a:t>3.</a:t>
            </a:r>
            <a:r>
              <a:rPr lang="zh-CN" altLang="en-US"/>
              <a:t>输出跟踪误差</a:t>
            </a:r>
            <a:r>
              <a:rPr lang="en-US" altLang="zh-CN"/>
              <a:t>e1</a:t>
            </a:r>
            <a:r>
              <a:rPr lang="zh-CN" altLang="en-US"/>
              <a:t>收敛到</a:t>
            </a:r>
            <a:r>
              <a:rPr lang="zh-CN" altLang="en-US"/>
              <a:t>定点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51610" y="1897380"/>
            <a:ext cx="7574280" cy="102108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610" y="3357245"/>
            <a:ext cx="7653020" cy="119634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451610" y="309181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假定李</a:t>
            </a:r>
            <a:r>
              <a:rPr lang="zh-CN" altLang="en-US"/>
              <a:t>雅普诺夫函数</a:t>
            </a:r>
            <a:endParaRPr lang="zh-CN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分三步证明</a:t>
            </a:r>
            <a:r>
              <a:rPr lang="zh-CN" altLang="en-US"/>
              <a:t>定理一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451610" y="1295400"/>
            <a:ext cx="9603105" cy="4170680"/>
          </a:xfrm>
        </p:spPr>
        <p:txBody>
          <a:bodyPr/>
          <a:p>
            <a:r>
              <a:rPr lang="en-US" altLang="zh-CN"/>
              <a:t>1.</a:t>
            </a:r>
            <a:r>
              <a:rPr lang="zh-CN" altLang="en-US"/>
              <a:t>表示该闭环系统</a:t>
            </a:r>
            <a:r>
              <a:rPr lang="zh-CN" altLang="en-US"/>
              <a:t>信号有界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51610" y="579755"/>
            <a:ext cx="10262235" cy="41116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610" y="4794250"/>
            <a:ext cx="9784080" cy="99822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2.</a:t>
            </a:r>
            <a:r>
              <a:rPr lang="zh-CN" altLang="en-US"/>
              <a:t>固定时间的分析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539875" y="2134235"/>
            <a:ext cx="9425940" cy="188214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9875" y="4179570"/>
            <a:ext cx="9014460" cy="89916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3.</a:t>
            </a:r>
            <a:r>
              <a:rPr lang="zh-CN" altLang="en-US"/>
              <a:t>实际跟踪误差</a:t>
            </a:r>
            <a:r>
              <a:rPr lang="en-US" altLang="zh-CN"/>
              <a:t>                 </a:t>
            </a:r>
            <a:r>
              <a:rPr lang="zh-CN" altLang="en-US"/>
              <a:t>是一个</a:t>
            </a:r>
            <a:r>
              <a:rPr lang="zh-CN" altLang="en-US"/>
              <a:t>有界量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378325" y="803910"/>
            <a:ext cx="1821815" cy="53721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524635" y="2002155"/>
            <a:ext cx="9603740" cy="38201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en-US" altLang="zh-CN"/>
          </a:p>
          <a:p>
            <a:r>
              <a:rPr lang="en-US" altLang="zh-CN"/>
              <a:t>1.</a:t>
            </a:r>
            <a:endParaRPr lang="en-US" altLang="zh-CN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7085" y="2145665"/>
            <a:ext cx="7650480" cy="217932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2077085" y="4727575"/>
            <a:ext cx="8618220" cy="15240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795" y="4727575"/>
            <a:ext cx="10623550" cy="114363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451610" y="210185"/>
            <a:ext cx="6201410" cy="525589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6180" y="393065"/>
            <a:ext cx="4909185" cy="530606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PP_MARK_KEY" val="2081c296-19d4-4222-96dc-481bcef9e505"/>
  <p:tag name="COMMONDATA" val="eyJoZGlkIjoiZmVhYjExMDlhNTEyNzM3ZmZhMDU0MmM0NTlhMjcwYzAifQ=="/>
</p:tagLst>
</file>

<file path=ppt/theme/theme1.xml><?xml version="1.0" encoding="utf-8"?>
<a:theme xmlns:a="http://schemas.openxmlformats.org/drawingml/2006/main" name="画廊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TM10001114[[fn=画廊]]</Template>
  <TotalTime>0</TotalTime>
  <Words>143</Words>
  <Application>WPS 演示</Application>
  <PresentationFormat>宽屏</PresentationFormat>
  <Paragraphs>26</Paragraphs>
  <Slides>10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22" baseType="lpstr">
      <vt:lpstr>Arial</vt:lpstr>
      <vt:lpstr>宋体</vt:lpstr>
      <vt:lpstr>Wingdings</vt:lpstr>
      <vt:lpstr>华文宋体</vt:lpstr>
      <vt:lpstr>汉仪粗黑简</vt:lpstr>
      <vt:lpstr>Gill Sans MT</vt:lpstr>
      <vt:lpstr>等线 Light</vt:lpstr>
      <vt:lpstr>等线</vt:lpstr>
      <vt:lpstr>微软雅黑</vt:lpstr>
      <vt:lpstr>Arial Unicode MS</vt:lpstr>
      <vt:lpstr>Calibri</vt:lpstr>
      <vt:lpstr>画廊</vt:lpstr>
      <vt:lpstr> 组会汇报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组会汇报 1/12-1/19</dc:title>
  <dc:creator>田 进</dc:creator>
  <cp:lastModifiedBy>符辰.</cp:lastModifiedBy>
  <cp:revision>94</cp:revision>
  <dcterms:created xsi:type="dcterms:W3CDTF">2023-01-18T12:36:00Z</dcterms:created>
  <dcterms:modified xsi:type="dcterms:W3CDTF">2023-05-18T11:42:09Z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047350C2914845B9B009E508F526BBD4</vt:lpwstr>
  </property>
  <property fmtid="{D5CDD505-2E9C-101B-9397-08002B2CF9AE}" pid="3" name="KSOProductBuildVer">
    <vt:lpwstr>2052-11.1.0.14309</vt:lpwstr>
  </property>
</Properties>
</file>